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68" r:id="rId2"/>
    <p:sldId id="257" r:id="rId3"/>
    <p:sldId id="287" r:id="rId4"/>
    <p:sldId id="275" r:id="rId5"/>
    <p:sldId id="277" r:id="rId6"/>
    <p:sldId id="273" r:id="rId7"/>
    <p:sldId id="285" r:id="rId8"/>
    <p:sldId id="284" r:id="rId9"/>
    <p:sldId id="283" r:id="rId10"/>
    <p:sldId id="281" r:id="rId11"/>
    <p:sldId id="286" r:id="rId12"/>
    <p:sldId id="282" r:id="rId13"/>
    <p:sldId id="27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il Sawrie" initials="GS" lastIdx="12" clrIdx="0">
    <p:extLst>
      <p:ext uri="{19B8F6BF-5375-455C-9EA6-DF929625EA0E}">
        <p15:presenceInfo xmlns:p15="http://schemas.microsoft.com/office/powerpoint/2012/main" userId="S-1-5-21-734676951-1258048455-317593308-1695" providerId="AD"/>
      </p:ext>
    </p:extLst>
  </p:cmAuthor>
  <p:cmAuthor id="2" name="John Haines" initials="JH" lastIdx="4" clrIdx="1">
    <p:extLst>
      <p:ext uri="{19B8F6BF-5375-455C-9EA6-DF929625EA0E}">
        <p15:presenceInfo xmlns:p15="http://schemas.microsoft.com/office/powerpoint/2012/main" userId="John Haine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705"/>
  </p:normalViewPr>
  <p:slideViewPr>
    <p:cSldViewPr snapToGrid="0">
      <p:cViewPr varScale="1">
        <p:scale>
          <a:sx n="52" d="100"/>
          <a:sy n="52" d="100"/>
        </p:scale>
        <p:origin x="62" y="7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FF2B62-20FB-4387-8728-97BEF1AF4C06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FF7609-38D6-414B-B270-E7F0163551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813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ia.gov/library/publications/the-world-factbook/geos/od.html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Map from </a:t>
            </a:r>
            <a:r>
              <a:rPr lang="en-US" dirty="0">
                <a:hlinkClick r:id="rId3"/>
              </a:rPr>
              <a:t>https://www.cia.gov/library/publications/the-world-factbook/geos/od.html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F7609-38D6-414B-B270-E7F0163551C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914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NMI profile picture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F7609-38D6-414B-B270-E7F0163551C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683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F7609-38D6-414B-B270-E7F0163551C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9797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John </a:t>
            </a:r>
            <a:r>
              <a:rPr lang="en-US" dirty="0" err="1"/>
              <a:t>Yual</a:t>
            </a:r>
            <a:r>
              <a:rPr lang="en-US" dirty="0"/>
              <a:t> picture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F7609-38D6-414B-B270-E7F0163551C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2275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John </a:t>
            </a:r>
            <a:r>
              <a:rPr lang="en-US" dirty="0" err="1"/>
              <a:t>Yual</a:t>
            </a:r>
            <a:r>
              <a:rPr lang="en-US" dirty="0"/>
              <a:t> picture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F7609-38D6-414B-B270-E7F0163551C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4962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John </a:t>
            </a:r>
            <a:r>
              <a:rPr lang="en-US" dirty="0" err="1"/>
              <a:t>Yual</a:t>
            </a:r>
            <a:r>
              <a:rPr lang="en-US" dirty="0"/>
              <a:t> picture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F7609-38D6-414B-B270-E7F0163551C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9664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John </a:t>
            </a:r>
            <a:r>
              <a:rPr lang="en-US" dirty="0" err="1"/>
              <a:t>Yual</a:t>
            </a:r>
            <a:r>
              <a:rPr lang="en-US" dirty="0"/>
              <a:t> picture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F7609-38D6-414B-B270-E7F0163551C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2595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John </a:t>
            </a:r>
            <a:r>
              <a:rPr lang="en-US" dirty="0" err="1"/>
              <a:t>Yual</a:t>
            </a:r>
            <a:r>
              <a:rPr lang="en-US" dirty="0"/>
              <a:t> picture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F7609-38D6-414B-B270-E7F0163551C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777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CEE2D-AE0A-4182-B922-413BB3A831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EB61B7-E918-4811-A245-0A5A907F98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01D26A-3CD9-490F-9CFE-1D86109D4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2303A-C287-4C00-A9D1-99C63C06E81A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BE638-AB6F-46AA-86C2-ECFF899C9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4F6FFA-C6AF-4AAD-979B-0D81EFEE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B350-12CF-4D9D-8E5E-62FE90FC731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753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01820-5775-4B3C-BCEC-E04591A54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D05DA3-E344-4D5A-A5ED-A121E2E2B3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64010A-D744-4EEB-8ED8-10AE39F22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2303A-C287-4C00-A9D1-99C63C06E81A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F32F7-AE00-45AC-A3CF-67E2904F2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8DBA0E-4363-4D81-A35D-4BFA00A1A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B350-12CF-4D9D-8E5E-62FE90FC731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889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884767C-03B2-456F-A61B-2F293E9762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0FEFF9-C5A3-4B02-A1D0-7D4DEF6403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B3AC62-BA0F-4275-A46D-EE24338D5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2303A-C287-4C00-A9D1-99C63C06E81A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D26818-AA6B-459D-942C-BD7ADC504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B321EF-43FD-4B9E-94E2-31ADF06B1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B350-12CF-4D9D-8E5E-62FE90FC731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46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99306-10C4-4A3D-B533-00FF6038B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C80F16-C37C-4751-B680-B81BDA5E1C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1D5DB2-BD3B-4432-9D77-8A354E7AF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2303A-C287-4C00-A9D1-99C63C06E81A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37C49B-99D7-43CC-AB10-8E4E8B813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D086FB-D3FC-4AAE-A7B2-D72494898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B350-12CF-4D9D-8E5E-62FE90FC731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670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7CBA5-D35D-4565-A9DD-82840CEEF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F26DE5-EE8B-4833-B010-0ACD630032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E62A8E-3E0B-45D7-A593-B241A0F17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2303A-C287-4C00-A9D1-99C63C06E81A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95A2C1-DA81-4BCF-967C-DCC9042A3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60C0D1-FFA2-40A7-A0E8-C9EE68C43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B350-12CF-4D9D-8E5E-62FE90FC731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900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D4777-95E8-4229-AE33-16E4DC912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741AF-A6D2-433E-A844-2D0A5E833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194CD1-4C0E-426F-BD2C-7D1713C105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26F565-D532-4C08-A848-643A46B68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2303A-C287-4C00-A9D1-99C63C06E81A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C8DC39-DAED-4A6C-997F-1B4FA0EAE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884D71-938C-4DE2-9451-4EE869963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B350-12CF-4D9D-8E5E-62FE90FC731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933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FC9F0-AC09-42D1-8B40-508A0D47E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154610-8EE4-4D0D-B62A-55381800A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EE444C-FBA8-48FD-8D20-30F1F9A599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F969FB-C801-4C62-B6BC-B2A79FB3CF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E79A5C-DE7F-46AD-8040-E08FE9AC5C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317ACF-F4D3-4CC3-BC59-0751E201B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2303A-C287-4C00-A9D1-99C63C06E81A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C59725-2BB7-4BAF-BDD9-A2CD92FF9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02EF9D-A8E6-4772-A5A6-1A3F41ED8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B350-12CF-4D9D-8E5E-62FE90FC731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102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A71C3-F83C-4ED3-8C60-C31CFFD78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2669EF-33CF-47E6-93E2-28810FF78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2303A-C287-4C00-A9D1-99C63C06E81A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1252DA-900A-4C9E-9730-EBF9DDB84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A2C11F-2E93-4ED0-A652-C60263F72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B350-12CF-4D9D-8E5E-62FE90FC731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778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A3DE60-E098-4E0E-A3C8-CD0FB9950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2303A-C287-4C00-A9D1-99C63C06E81A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F11D1C-DCFD-4753-B65F-08768A0C2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2C26C-D8E4-44A4-A475-7F960EB46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B350-12CF-4D9D-8E5E-62FE90FC731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29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50564-B7F2-4F02-A43D-93B31E529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7290E-90AC-41E7-BF2B-0ABABFA37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83F355-9F17-40E0-B7FA-6C0A49D3F8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9DD39E-817F-45D8-9463-70F544CA1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2303A-C287-4C00-A9D1-99C63C06E81A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0A65B3-34BF-48DA-BDE8-6E9B51ADD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6A402F-024D-4089-B97B-7BF5CB5B9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B350-12CF-4D9D-8E5E-62FE90FC731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11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E9E71-85C4-452C-8171-62E345887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3BBCB3-3098-400E-838F-678B9E26E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063461-6076-41BF-AC77-827DE30C1D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4D8BC8-0A88-4026-A5E5-7550216F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2303A-C287-4C00-A9D1-99C63C06E81A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FF60FE-E0CE-4173-8C2D-58182B1ED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FCF3C9-51B9-4324-BDF5-16649294A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B350-12CF-4D9D-8E5E-62FE90FC731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218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32B631-28AA-4267-A70B-C4BB5273F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A684C9-E179-4168-A162-B4E1349D9A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4B0C32-A0F0-4AA8-BAA9-7527475D9E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2303A-C287-4C00-A9D1-99C63C06E81A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B96F89-2D2D-4FB1-B265-9BFC9B7757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135858-7328-4CC3-8D6A-36C1688B14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8DB350-12CF-4D9D-8E5E-62FE90FC731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518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mans face&#10;&#10;Description automatically generated">
            <a:extLst>
              <a:ext uri="{FF2B5EF4-FFF2-40B4-BE49-F238E27FC236}">
                <a16:creationId xmlns:a16="http://schemas.microsoft.com/office/drawing/2014/main" id="{40E99F29-61B6-47F2-8D37-BA6CAB8E7F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4" b="1197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2FAF888-045C-40CB-87F3-CD0568FB79C2}"/>
              </a:ext>
            </a:extLst>
          </p:cNvPr>
          <p:cNvSpPr/>
          <p:nvPr/>
        </p:nvSpPr>
        <p:spPr>
          <a:xfrm>
            <a:off x="0" y="2649894"/>
            <a:ext cx="10468947" cy="293914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4800"/>
          </a:p>
          <a:p>
            <a:pPr algn="r"/>
            <a:endParaRPr lang="en-US" sz="720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DF1B671-2E90-46E7-9BF1-7B71D0DC7FAC}"/>
              </a:ext>
            </a:extLst>
          </p:cNvPr>
          <p:cNvCxnSpPr>
            <a:cxnSpLocks/>
          </p:cNvCxnSpPr>
          <p:nvPr/>
        </p:nvCxnSpPr>
        <p:spPr>
          <a:xfrm>
            <a:off x="1530220" y="4313852"/>
            <a:ext cx="8938727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B763179-F382-4745-A4C9-33652F20538D}"/>
              </a:ext>
            </a:extLst>
          </p:cNvPr>
          <p:cNvSpPr txBox="1"/>
          <p:nvPr/>
        </p:nvSpPr>
        <p:spPr>
          <a:xfrm>
            <a:off x="1530220" y="3210895"/>
            <a:ext cx="8240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/>
            <a:r>
              <a:rPr lang="en-US" sz="7200" dirty="0" err="1">
                <a:solidFill>
                  <a:schemeClr val="bg1">
                    <a:lumMod val="95000"/>
                  </a:schemeClr>
                </a:solidFill>
              </a:rPr>
              <a:t>Sudán</a:t>
            </a:r>
            <a:r>
              <a:rPr lang="en-US" sz="7200" dirty="0">
                <a:solidFill>
                  <a:schemeClr val="bg1">
                    <a:lumMod val="95000"/>
                  </a:schemeClr>
                </a:solidFill>
              </a:rPr>
              <a:t> del Sur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B352D6-C02E-4143-8CC8-4E874DA51E6B}"/>
              </a:ext>
            </a:extLst>
          </p:cNvPr>
          <p:cNvSpPr txBox="1"/>
          <p:nvPr/>
        </p:nvSpPr>
        <p:spPr>
          <a:xfrm>
            <a:off x="1530220" y="4411224"/>
            <a:ext cx="82404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/>
            <a:r>
              <a:rPr lang="en-US" sz="4400" dirty="0">
                <a:solidFill>
                  <a:schemeClr val="bg1">
                    <a:lumMod val="95000"/>
                  </a:schemeClr>
                </a:solidFill>
              </a:rPr>
              <a:t>Un pueblo disperso</a:t>
            </a:r>
          </a:p>
        </p:txBody>
      </p:sp>
    </p:spTree>
    <p:extLst>
      <p:ext uri="{BB962C8B-B14F-4D97-AF65-F5344CB8AC3E}">
        <p14:creationId xmlns:p14="http://schemas.microsoft.com/office/powerpoint/2010/main" val="14476411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BF0A81-4F62-4493-8B4A-495B37B9D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7" y="914400"/>
            <a:ext cx="36576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dirty="0">
                <a:solidFill>
                  <a:srgbClr val="FFFFFF"/>
                </a:solidFill>
              </a:rPr>
              <a:t>Un campo de refugiados </a:t>
            </a:r>
            <a:r>
              <a:rPr lang="en-US" sz="4800" dirty="0" err="1">
                <a:solidFill>
                  <a:srgbClr val="FFFFFF"/>
                </a:solidFill>
              </a:rPr>
              <a:t>Etíopes</a:t>
            </a:r>
            <a:r>
              <a:rPr lang="en-US" sz="4800" dirty="0">
                <a:solidFill>
                  <a:srgbClr val="FFFFFF"/>
                </a:solidFill>
              </a:rPr>
              <a:t> con el 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Pastor</a:t>
            </a:r>
            <a:r>
              <a:rPr lang="en-US" sz="4800" dirty="0">
                <a:solidFill>
                  <a:srgbClr val="FFFFFF"/>
                </a:solidFill>
              </a:rPr>
              <a:t> John</a:t>
            </a:r>
            <a:endParaRPr lang="en-US" sz="4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 descr="A group of people standing in front of a crowd&#10;&#10;Description automatically generated">
            <a:extLst>
              <a:ext uri="{FF2B5EF4-FFF2-40B4-BE49-F238E27FC236}">
                <a16:creationId xmlns:a16="http://schemas.microsoft.com/office/drawing/2014/main" id="{FDC66AA0-471C-4696-AEE4-85B994FE51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822" y="1417756"/>
            <a:ext cx="6553545" cy="403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241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8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A644C6-0DBF-4086-A419-0EF1919F976E}"/>
              </a:ext>
            </a:extLst>
          </p:cNvPr>
          <p:cNvSpPr txBox="1"/>
          <p:nvPr/>
        </p:nvSpPr>
        <p:spPr>
          <a:xfrm>
            <a:off x="2555631" y="1441938"/>
            <a:ext cx="7080738" cy="3974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“Si </a:t>
            </a:r>
            <a:r>
              <a:rPr lang="en-US" sz="54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fallamos</a:t>
            </a:r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4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4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atraer</a:t>
            </a:r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 personas, </a:t>
            </a:r>
            <a:r>
              <a:rPr lang="en-US" sz="54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deberíamos</a:t>
            </a:r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4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preguntarnos</a:t>
            </a:r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 ¿</a:t>
            </a:r>
            <a:r>
              <a:rPr lang="en-US" sz="54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qué</a:t>
            </a:r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4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estamos</a:t>
            </a:r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4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haciendo</a:t>
            </a:r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 mal?</a:t>
            </a:r>
            <a:r>
              <a:rPr lang="en-US" sz="5400" i="1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”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5400" dirty="0">
              <a:solidFill>
                <a:schemeClr val="bg1">
                  <a:lumMod val="95000"/>
                  <a:lumOff val="5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Pastor John</a:t>
            </a:r>
          </a:p>
        </p:txBody>
      </p:sp>
      <p:sp>
        <p:nvSpPr>
          <p:cNvPr id="3" name="4-Point Star 2">
            <a:extLst>
              <a:ext uri="{FF2B5EF4-FFF2-40B4-BE49-F238E27FC236}">
                <a16:creationId xmlns:a16="http://schemas.microsoft.com/office/drawing/2014/main" id="{623BA41C-3D37-CA4A-BA8F-0F6C91A14DD7}"/>
              </a:ext>
            </a:extLst>
          </p:cNvPr>
          <p:cNvSpPr/>
          <p:nvPr/>
        </p:nvSpPr>
        <p:spPr>
          <a:xfrm>
            <a:off x="3955552" y="4602827"/>
            <a:ext cx="297951" cy="441788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9779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1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50DD8D-6FD6-4ED9-A5E8-16CF48893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7" y="914400"/>
            <a:ext cx="36576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dirty="0">
                <a:solidFill>
                  <a:srgbClr val="FFFFFF"/>
                </a:solidFill>
              </a:rPr>
              <a:t>¡La </a:t>
            </a:r>
            <a:r>
              <a:rPr lang="en-US" sz="4800" dirty="0" err="1">
                <a:solidFill>
                  <a:srgbClr val="FFFFFF"/>
                </a:solidFill>
              </a:rPr>
              <a:t>gente</a:t>
            </a:r>
            <a:r>
              <a:rPr lang="en-US" sz="4800" dirty="0">
                <a:solidFill>
                  <a:srgbClr val="FFFFFF"/>
                </a:solidFill>
              </a:rPr>
              <a:t> </a:t>
            </a:r>
            <a:r>
              <a:rPr lang="en-US" sz="4800" dirty="0" err="1">
                <a:solidFill>
                  <a:srgbClr val="FFFFFF"/>
                </a:solidFill>
              </a:rPr>
              <a:t>necesita</a:t>
            </a:r>
            <a:r>
              <a:rPr lang="en-US" sz="4800" dirty="0">
                <a:solidFill>
                  <a:srgbClr val="FFFFFF"/>
                </a:solidFill>
              </a:rPr>
              <a:t> </a:t>
            </a:r>
            <a:r>
              <a:rPr lang="en-US" sz="4800" dirty="0" err="1">
                <a:solidFill>
                  <a:srgbClr val="FFFFFF"/>
                </a:solidFill>
              </a:rPr>
              <a:t>amor</a:t>
            </a:r>
            <a:r>
              <a:rPr lang="en-US" sz="4800" dirty="0">
                <a:solidFill>
                  <a:srgbClr val="FFFFFF"/>
                </a:solidFill>
              </a:rPr>
              <a:t>!</a:t>
            </a:r>
            <a:endParaRPr lang="en-US" sz="4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57" name="Straight Connector 53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C89F3F1A-D882-4245-BE3A-37A8287F90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822" y="1688090"/>
            <a:ext cx="6553545" cy="348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17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A931E-E3E8-4BDA-95B5-CDCA9AD72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300" y="418427"/>
            <a:ext cx="7112721" cy="1325563"/>
          </a:xfrm>
        </p:spPr>
        <p:txBody>
          <a:bodyPr>
            <a:normAutofit fontScale="90000"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Ore </a:t>
            </a:r>
            <a:r>
              <a:rPr lang="en-US" sz="6600" b="1" dirty="0" err="1">
                <a:solidFill>
                  <a:schemeClr val="bg1"/>
                </a:solidFill>
              </a:rPr>
              <a:t>por</a:t>
            </a:r>
            <a:r>
              <a:rPr lang="en-US" sz="6600" b="1" dirty="0">
                <a:solidFill>
                  <a:schemeClr val="bg1"/>
                </a:solidFill>
              </a:rPr>
              <a:t> </a:t>
            </a:r>
            <a:r>
              <a:rPr lang="en-US" sz="6600" b="1" dirty="0" err="1">
                <a:solidFill>
                  <a:schemeClr val="bg1"/>
                </a:solidFill>
              </a:rPr>
              <a:t>Sudán</a:t>
            </a:r>
            <a:r>
              <a:rPr lang="en-US" sz="6600" b="1" dirty="0">
                <a:solidFill>
                  <a:schemeClr val="bg1"/>
                </a:solidFill>
              </a:rPr>
              <a:t> del Sur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A1E870-CA4D-4362-A1DD-8ECB3E3F14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4427" y="1743990"/>
            <a:ext cx="3926318" cy="450850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Por</a:t>
            </a:r>
            <a:r>
              <a:rPr lang="en-US" dirty="0">
                <a:solidFill>
                  <a:schemeClr val="bg1"/>
                </a:solidFill>
              </a:rPr>
              <a:t> la </a:t>
            </a:r>
            <a:r>
              <a:rPr lang="en-US" dirty="0" err="1">
                <a:solidFill>
                  <a:schemeClr val="bg1"/>
                </a:solidFill>
              </a:rPr>
              <a:t>protección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los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líderes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los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campos</a:t>
            </a:r>
            <a:r>
              <a:rPr lang="en-US" dirty="0">
                <a:solidFill>
                  <a:schemeClr val="bg1"/>
                </a:solidFill>
              </a:rPr>
              <a:t> de refugiados</a:t>
            </a:r>
          </a:p>
          <a:p>
            <a:r>
              <a:rPr lang="en-US" dirty="0">
                <a:solidFill>
                  <a:schemeClr val="bg1"/>
                </a:solidFill>
              </a:rPr>
              <a:t>que </a:t>
            </a:r>
            <a:r>
              <a:rPr lang="en-US" dirty="0" err="1">
                <a:solidFill>
                  <a:schemeClr val="bg1"/>
                </a:solidFill>
              </a:rPr>
              <a:t>los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cristianos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valientes</a:t>
            </a:r>
            <a:r>
              <a:rPr lang="en-US" dirty="0">
                <a:solidFill>
                  <a:schemeClr val="bg1"/>
                </a:solidFill>
              </a:rPr>
              <a:t> y </a:t>
            </a:r>
            <a:r>
              <a:rPr lang="en-US" dirty="0" err="1">
                <a:solidFill>
                  <a:schemeClr val="bg1"/>
                </a:solidFill>
              </a:rPr>
              <a:t>perseverantes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que </a:t>
            </a:r>
            <a:r>
              <a:rPr lang="en-US" dirty="0" err="1">
                <a:solidFill>
                  <a:schemeClr val="bg1"/>
                </a:solidFill>
              </a:rPr>
              <a:t>los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nuevos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cristianos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puedan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llevar</a:t>
            </a:r>
            <a:r>
              <a:rPr lang="en-US" dirty="0">
                <a:solidFill>
                  <a:schemeClr val="bg1"/>
                </a:solidFill>
              </a:rPr>
              <a:t> Cristo de </a:t>
            </a:r>
            <a:r>
              <a:rPr lang="en-US" dirty="0" err="1">
                <a:solidFill>
                  <a:schemeClr val="bg1"/>
                </a:solidFill>
              </a:rPr>
              <a:t>regreso</a:t>
            </a:r>
            <a:r>
              <a:rPr lang="en-US" dirty="0">
                <a:solidFill>
                  <a:schemeClr val="bg1"/>
                </a:solidFill>
              </a:rPr>
              <a:t> a </a:t>
            </a:r>
            <a:r>
              <a:rPr lang="en-US" dirty="0" err="1">
                <a:solidFill>
                  <a:schemeClr val="bg1"/>
                </a:solidFill>
              </a:rPr>
              <a:t>sus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tierras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cuando</a:t>
            </a:r>
            <a:r>
              <a:rPr lang="en-US" dirty="0">
                <a:solidFill>
                  <a:schemeClr val="bg1"/>
                </a:solidFill>
              </a:rPr>
              <a:t> sea </a:t>
            </a:r>
            <a:r>
              <a:rPr lang="en-US" dirty="0" err="1">
                <a:solidFill>
                  <a:schemeClr val="bg1"/>
                </a:solidFill>
              </a:rPr>
              <a:t>seguro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regresar</a:t>
            </a:r>
            <a:endParaRPr lang="en-US" dirty="0">
              <a:solidFill>
                <a:schemeClr val="bg1"/>
              </a:solidFill>
            </a:endParaRPr>
          </a:p>
          <a:p>
            <a:pPr lvl="0"/>
            <a:r>
              <a:rPr lang="en-US" dirty="0">
                <a:solidFill>
                  <a:schemeClr val="bg1"/>
                </a:solidFill>
              </a:rPr>
              <a:t>que la </a:t>
            </a:r>
            <a:r>
              <a:rPr lang="en-US" dirty="0" err="1">
                <a:solidFill>
                  <a:schemeClr val="bg1"/>
                </a:solidFill>
              </a:rPr>
              <a:t>gente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desplazada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experimente</a:t>
            </a:r>
            <a:r>
              <a:rPr lang="en-US" dirty="0">
                <a:solidFill>
                  <a:schemeClr val="bg1"/>
                </a:solidFill>
              </a:rPr>
              <a:t> el </a:t>
            </a:r>
            <a:r>
              <a:rPr lang="en-US" dirty="0" err="1">
                <a:solidFill>
                  <a:schemeClr val="bg1"/>
                </a:solidFill>
              </a:rPr>
              <a:t>amor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los</a:t>
            </a:r>
            <a:r>
              <a:rPr lang="en-US">
                <a:solidFill>
                  <a:schemeClr val="bg1"/>
                </a:solidFill>
              </a:rPr>
              <a:t> que </a:t>
            </a:r>
            <a:r>
              <a:rPr lang="en-US" dirty="0" err="1">
                <a:solidFill>
                  <a:schemeClr val="bg1"/>
                </a:solidFill>
              </a:rPr>
              <a:t>comparten</a:t>
            </a:r>
            <a:r>
              <a:rPr lang="en-US" dirty="0">
                <a:solidFill>
                  <a:schemeClr val="bg1"/>
                </a:solidFill>
              </a:rPr>
              <a:t> a Cristo con </a:t>
            </a:r>
            <a:r>
              <a:rPr lang="en-US" dirty="0" err="1">
                <a:solidFill>
                  <a:schemeClr val="bg1"/>
                </a:solidFill>
              </a:rPr>
              <a:t>ellos</a:t>
            </a:r>
            <a:r>
              <a:rPr lang="en-US" dirty="0">
                <a:solidFill>
                  <a:schemeClr val="bg1"/>
                </a:solidFill>
              </a:rPr>
              <a:t>. 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13" y="2065755"/>
            <a:ext cx="5312623" cy="339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76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A11C3-551E-4FD7-B175-790CECC19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5127031" cy="1676603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Sudán</a:t>
            </a:r>
            <a:r>
              <a:rPr lang="en-US" b="1" dirty="0">
                <a:solidFill>
                  <a:schemeClr val="bg1"/>
                </a:solidFill>
              </a:rPr>
              <a:t> del Sur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353CB9A-18DC-44FC-B933-311E272D1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1992086"/>
            <a:ext cx="5127029" cy="4231733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Localizado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</a:t>
            </a:r>
            <a:r>
              <a:rPr lang="en-US" dirty="0">
                <a:solidFill>
                  <a:schemeClr val="bg1"/>
                </a:solidFill>
              </a:rPr>
              <a:t> el </a:t>
            </a:r>
            <a:r>
              <a:rPr lang="en-US" dirty="0" err="1">
                <a:solidFill>
                  <a:schemeClr val="bg1"/>
                </a:solidFill>
              </a:rPr>
              <a:t>Área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Oriente</a:t>
            </a:r>
            <a:r>
              <a:rPr lang="en-US" dirty="0">
                <a:solidFill>
                  <a:schemeClr val="bg1"/>
                </a:solidFill>
              </a:rPr>
              <a:t>-Central de </a:t>
            </a:r>
            <a:r>
              <a:rPr lang="en-US" dirty="0" err="1">
                <a:solidFill>
                  <a:schemeClr val="bg1"/>
                </a:solidFill>
              </a:rPr>
              <a:t>África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r>
              <a:rPr lang="en-US" dirty="0" err="1">
                <a:solidFill>
                  <a:schemeClr val="bg1"/>
                </a:solidFill>
              </a:rPr>
              <a:t>Separado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Sudán</a:t>
            </a:r>
            <a:r>
              <a:rPr lang="en-US" dirty="0">
                <a:solidFill>
                  <a:schemeClr val="bg1"/>
                </a:solidFill>
              </a:rPr>
              <a:t> al </a:t>
            </a:r>
            <a:r>
              <a:rPr lang="en-US" dirty="0" err="1">
                <a:solidFill>
                  <a:schemeClr val="bg1"/>
                </a:solidFill>
              </a:rPr>
              <a:t>norte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después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muchos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años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guerra</a:t>
            </a:r>
            <a:r>
              <a:rPr lang="en-US" dirty="0">
                <a:solidFill>
                  <a:schemeClr val="bg1"/>
                </a:solidFill>
              </a:rPr>
              <a:t> civil.</a:t>
            </a:r>
          </a:p>
          <a:p>
            <a:r>
              <a:rPr lang="en-US" dirty="0">
                <a:solidFill>
                  <a:schemeClr val="bg1"/>
                </a:solidFill>
              </a:rPr>
              <a:t>Se </a:t>
            </a:r>
            <a:r>
              <a:rPr lang="en-US" dirty="0" err="1">
                <a:solidFill>
                  <a:schemeClr val="bg1"/>
                </a:solidFill>
              </a:rPr>
              <a:t>convirtio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</a:t>
            </a:r>
            <a:r>
              <a:rPr lang="en-US" dirty="0">
                <a:solidFill>
                  <a:schemeClr val="bg1"/>
                </a:solidFill>
              </a:rPr>
              <a:t> el </a:t>
            </a:r>
            <a:r>
              <a:rPr lang="en-US" dirty="0" err="1">
                <a:solidFill>
                  <a:schemeClr val="bg1"/>
                </a:solidFill>
              </a:rPr>
              <a:t>país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más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nuevo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África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</a:t>
            </a:r>
            <a:r>
              <a:rPr lang="en-US" dirty="0">
                <a:solidFill>
                  <a:schemeClr val="bg1"/>
                </a:solidFill>
              </a:rPr>
              <a:t> 2011.</a:t>
            </a:r>
          </a:p>
          <a:p>
            <a:r>
              <a:rPr lang="en-US" dirty="0" err="1">
                <a:solidFill>
                  <a:schemeClr val="bg1"/>
                </a:solidFill>
              </a:rPr>
              <a:t>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Sudán</a:t>
            </a:r>
            <a:r>
              <a:rPr lang="en-US" dirty="0">
                <a:solidFill>
                  <a:schemeClr val="bg1"/>
                </a:solidFill>
              </a:rPr>
              <a:t> del Sur hay 2 millones de refugiados.</a:t>
            </a:r>
          </a:p>
          <a:p>
            <a:r>
              <a:rPr lang="en-US" dirty="0" err="1">
                <a:solidFill>
                  <a:schemeClr val="bg1"/>
                </a:solidFill>
              </a:rPr>
              <a:t>Sudán</a:t>
            </a:r>
            <a:r>
              <a:rPr lang="en-US" dirty="0">
                <a:solidFill>
                  <a:schemeClr val="bg1"/>
                </a:solidFill>
              </a:rPr>
              <a:t> del Sur </a:t>
            </a:r>
            <a:r>
              <a:rPr lang="en-US" dirty="0" err="1">
                <a:solidFill>
                  <a:schemeClr val="bg1"/>
                </a:solidFill>
              </a:rPr>
              <a:t>es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uno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los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paises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más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pobres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África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endParaRPr lang="en-US" sz="2200" dirty="0"/>
          </a:p>
          <a:p>
            <a:endParaRPr lang="en-US" sz="2200" dirty="0"/>
          </a:p>
        </p:txBody>
      </p:sp>
      <p:pic>
        <p:nvPicPr>
          <p:cNvPr id="4" name="Picture 3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FCE460FD-46CA-4811-83E4-684CC7BA25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31" r="2" b="2036"/>
          <a:stretch/>
        </p:blipFill>
        <p:spPr>
          <a:xfrm>
            <a:off x="6090082" y="957046"/>
            <a:ext cx="5452988" cy="494390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452111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A6A7E6-5662-44C8-96ED-94366E6755C8}"/>
              </a:ext>
            </a:extLst>
          </p:cNvPr>
          <p:cNvSpPr txBox="1"/>
          <p:nvPr/>
        </p:nvSpPr>
        <p:spPr>
          <a:xfrm>
            <a:off x="492330" y="481675"/>
            <a:ext cx="3657600" cy="288757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¿</a:t>
            </a:r>
            <a:r>
              <a:rPr lang="en-US" sz="48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Cuánto</a:t>
            </a:r>
            <a:r>
              <a:rPr lang="en-US" sz="48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es</a:t>
            </a:r>
            <a:r>
              <a:rPr lang="en-US" sz="48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un </a:t>
            </a:r>
            <a:r>
              <a:rPr lang="en-US" sz="48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millón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picture containing sitting&#10;&#10;Description automatically generated">
            <a:extLst>
              <a:ext uri="{FF2B5EF4-FFF2-40B4-BE49-F238E27FC236}">
                <a16:creationId xmlns:a16="http://schemas.microsoft.com/office/drawing/2014/main" id="{2140898A-9A4D-4AC4-8558-F8796E8450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35" b="19394"/>
          <a:stretch/>
        </p:blipFill>
        <p:spPr>
          <a:xfrm>
            <a:off x="5115811" y="488602"/>
            <a:ext cx="6194136" cy="58807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A3182B-1473-45D7-A263-A5C83A618DD7}"/>
              </a:ext>
            </a:extLst>
          </p:cNvPr>
          <p:cNvSpPr txBox="1"/>
          <p:nvPr/>
        </p:nvSpPr>
        <p:spPr>
          <a:xfrm>
            <a:off x="814449" y="4391231"/>
            <a:ext cx="30133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2.5 millones de personas </a:t>
            </a:r>
            <a:r>
              <a:rPr lang="en-US" dirty="0" err="1">
                <a:solidFill>
                  <a:schemeClr val="bg1"/>
                </a:solidFill>
              </a:rPr>
              <a:t>perecieron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</a:t>
            </a:r>
            <a:r>
              <a:rPr lang="en-US" dirty="0">
                <a:solidFill>
                  <a:schemeClr val="bg1"/>
                </a:solidFill>
              </a:rPr>
              <a:t> la </a:t>
            </a:r>
            <a:r>
              <a:rPr lang="en-US" dirty="0" err="1">
                <a:solidFill>
                  <a:schemeClr val="bg1"/>
                </a:solidFill>
              </a:rPr>
              <a:t>guerra</a:t>
            </a:r>
            <a:r>
              <a:rPr lang="en-US" dirty="0">
                <a:solidFill>
                  <a:schemeClr val="bg1"/>
                </a:solidFill>
              </a:rPr>
              <a:t> civil de </a:t>
            </a:r>
            <a:r>
              <a:rPr lang="en-US" dirty="0" err="1">
                <a:solidFill>
                  <a:schemeClr val="bg1"/>
                </a:solidFill>
              </a:rPr>
              <a:t>Sudán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4 millones de personas </a:t>
            </a:r>
            <a:r>
              <a:rPr lang="en-US" dirty="0" err="1">
                <a:solidFill>
                  <a:schemeClr val="bg1"/>
                </a:solidFill>
              </a:rPr>
              <a:t>han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sido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desplazadas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57034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3986861E-B9FA-4D3E-92DB-1B4CE8C7E2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533" y="1065212"/>
            <a:ext cx="7899556" cy="492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087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D95FD-3D17-4556-A3D7-AD9D2A7A3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Friday </a:t>
            </a:r>
            <a:r>
              <a:rPr lang="en-US" sz="4400" b="1" dirty="0"/>
              <a:t>y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Mary Ganda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A31C38-E99A-404B-9BAA-D20EF80210D1}"/>
              </a:ext>
            </a:extLst>
          </p:cNvPr>
          <p:cNvSpPr txBox="1"/>
          <p:nvPr/>
        </p:nvSpPr>
        <p:spPr>
          <a:xfrm>
            <a:off x="762000" y="2279018"/>
            <a:ext cx="5314543" cy="33759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Trabajaron</a:t>
            </a:r>
            <a:r>
              <a:rPr lang="en-US" dirty="0"/>
              <a:t> para </a:t>
            </a:r>
            <a:r>
              <a:rPr lang="en-US" dirty="0" err="1"/>
              <a:t>abrir</a:t>
            </a:r>
            <a:r>
              <a:rPr lang="en-US" dirty="0"/>
              <a:t> </a:t>
            </a:r>
            <a:r>
              <a:rPr lang="en-US" dirty="0" err="1"/>
              <a:t>puertas</a:t>
            </a:r>
            <a:r>
              <a:rPr lang="en-US" dirty="0"/>
              <a:t> al </a:t>
            </a:r>
            <a:r>
              <a:rPr lang="en-US" dirty="0" err="1"/>
              <a:t>ministerio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Sudán</a:t>
            </a:r>
            <a:r>
              <a:rPr lang="en-US" dirty="0"/>
              <a:t> del Sur antes que la </a:t>
            </a:r>
            <a:r>
              <a:rPr lang="en-US" dirty="0" err="1"/>
              <a:t>Iglesia</a:t>
            </a:r>
            <a:r>
              <a:rPr lang="en-US" dirty="0"/>
              <a:t> del </a:t>
            </a:r>
            <a:r>
              <a:rPr lang="en-US" dirty="0" err="1"/>
              <a:t>Nazareno</a:t>
            </a:r>
            <a:r>
              <a:rPr lang="en-US" dirty="0"/>
              <a:t> </a:t>
            </a:r>
            <a:r>
              <a:rPr lang="en-US" dirty="0" err="1"/>
              <a:t>entrara</a:t>
            </a:r>
            <a:r>
              <a:rPr lang="en-US" dirty="0"/>
              <a:t> </a:t>
            </a:r>
            <a:r>
              <a:rPr lang="en-US" dirty="0" err="1"/>
              <a:t>oficialmente</a:t>
            </a:r>
            <a:r>
              <a:rPr lang="en-US" dirty="0"/>
              <a:t>. </a:t>
            </a: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Los</a:t>
            </a: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Gandas</a:t>
            </a: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son </a:t>
            </a:r>
            <a:r>
              <a:rPr lang="en-US" sz="1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misioneros</a:t>
            </a: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 </a:t>
            </a:r>
            <a:r>
              <a:rPr lang="en-US" sz="1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han</a:t>
            </a: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servido</a:t>
            </a: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</a:t>
            </a: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el </a:t>
            </a:r>
            <a:r>
              <a:rPr lang="en-US" dirty="0" err="1"/>
              <a:t>Á</a:t>
            </a:r>
            <a:r>
              <a:rPr lang="en-US" sz="1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</a:t>
            </a: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  <a:r>
              <a:rPr lang="en-US" sz="1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África</a:t>
            </a: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Occidental, </a:t>
            </a:r>
            <a:r>
              <a:rPr lang="en-US" dirty="0" err="1"/>
              <a:t>Área</a:t>
            </a:r>
            <a:r>
              <a:rPr lang="en-US" dirty="0"/>
              <a:t>  </a:t>
            </a:r>
            <a:r>
              <a:rPr lang="en-US" dirty="0" err="1"/>
              <a:t>África</a:t>
            </a:r>
            <a:r>
              <a:rPr lang="en-US" dirty="0"/>
              <a:t> Oriental y las </a:t>
            </a:r>
            <a:r>
              <a:rPr lang="en-US" dirty="0" err="1"/>
              <a:t>Áreas</a:t>
            </a:r>
            <a:r>
              <a:rPr lang="en-US" dirty="0"/>
              <a:t> del </a:t>
            </a:r>
            <a:r>
              <a:rPr lang="en-US" dirty="0" err="1"/>
              <a:t>Cuerno</a:t>
            </a:r>
            <a:r>
              <a:rPr lang="en-US" dirty="0"/>
              <a:t> de </a:t>
            </a:r>
            <a:r>
              <a:rPr lang="en-US" dirty="0" err="1"/>
              <a:t>África</a:t>
            </a:r>
            <a:r>
              <a:rPr lang="en-US" dirty="0"/>
              <a:t>. </a:t>
            </a:r>
            <a:endParaRPr lang="en-US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A4B7D00F-6BEA-4EB0-B1D9-638D9CDC6A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9" r="9739" b="1"/>
          <a:stretch/>
        </p:blipFill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939964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D95FD-3D17-4556-A3D7-AD9D2A7A3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Howie y Bev Shute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A31C38-E99A-404B-9BAA-D20EF80210D1}"/>
              </a:ext>
            </a:extLst>
          </p:cNvPr>
          <p:cNvSpPr txBox="1"/>
          <p:nvPr/>
        </p:nvSpPr>
        <p:spPr>
          <a:xfrm>
            <a:off x="762000" y="2279018"/>
            <a:ext cx="5314543" cy="33759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Han </a:t>
            </a:r>
            <a:r>
              <a:rPr lang="en-US" dirty="0" err="1"/>
              <a:t>servido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Misioneros</a:t>
            </a:r>
            <a:r>
              <a:rPr lang="en-US" dirty="0"/>
              <a:t> </a:t>
            </a:r>
            <a:r>
              <a:rPr lang="en-US" dirty="0" err="1"/>
              <a:t>Nazarenos</a:t>
            </a:r>
            <a:r>
              <a:rPr lang="en-US" dirty="0"/>
              <a:t> </a:t>
            </a:r>
            <a:r>
              <a:rPr lang="en-US" dirty="0" err="1"/>
              <a:t>Globales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el </a:t>
            </a:r>
            <a:r>
              <a:rPr lang="en-US" dirty="0" err="1"/>
              <a:t>Área</a:t>
            </a:r>
            <a:r>
              <a:rPr lang="en-US" dirty="0"/>
              <a:t> </a:t>
            </a:r>
            <a:r>
              <a:rPr lang="en-US" dirty="0" err="1"/>
              <a:t>África</a:t>
            </a:r>
            <a:r>
              <a:rPr lang="en-US" dirty="0"/>
              <a:t> Oriental y las </a:t>
            </a:r>
            <a:r>
              <a:rPr lang="en-US" dirty="0" err="1"/>
              <a:t>Áreas</a:t>
            </a:r>
            <a:r>
              <a:rPr lang="en-US" dirty="0"/>
              <a:t> del </a:t>
            </a:r>
            <a:r>
              <a:rPr lang="en-US" dirty="0" err="1"/>
              <a:t>Cuerno</a:t>
            </a:r>
            <a:r>
              <a:rPr lang="en-US" dirty="0"/>
              <a:t> de </a:t>
            </a:r>
            <a:r>
              <a:rPr lang="en-US" dirty="0" err="1"/>
              <a:t>África</a:t>
            </a:r>
            <a:r>
              <a:rPr lang="en-US" dirty="0"/>
              <a:t> de 1997 a 2008.</a:t>
            </a:r>
          </a:p>
          <a:p>
            <a:pPr marL="228600" lvl="1">
              <a:lnSpc>
                <a:spcPct val="90000"/>
              </a:lnSpc>
              <a:spcAft>
                <a:spcPts val="600"/>
              </a:spcAft>
            </a:pPr>
            <a:endParaRPr lang="en-US" dirty="0"/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Han </a:t>
            </a:r>
            <a:r>
              <a:rPr lang="en-US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ayudado</a:t>
            </a: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establecer</a:t>
            </a: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bases </a:t>
            </a:r>
            <a:r>
              <a:rPr lang="en-US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ministeriales</a:t>
            </a: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que </a:t>
            </a:r>
            <a:r>
              <a:rPr lang="en-US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han</a:t>
            </a: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contribuido</a:t>
            </a: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la </a:t>
            </a:r>
            <a:r>
              <a:rPr lang="en-US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apertura</a:t>
            </a: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la </a:t>
            </a:r>
            <a:r>
              <a:rPr lang="en-US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obra</a:t>
            </a: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</a:t>
            </a: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Sudán</a:t>
            </a: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del Sur.</a:t>
            </a:r>
          </a:p>
          <a:p>
            <a:pPr marL="228600" lvl="1">
              <a:lnSpc>
                <a:spcPct val="90000"/>
              </a:lnSpc>
              <a:spcAft>
                <a:spcPts val="600"/>
              </a:spcAft>
            </a:pPr>
            <a:endParaRPr lang="en-US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Actualmente</a:t>
            </a:r>
            <a:r>
              <a:rPr lang="en-US" dirty="0"/>
              <a:t> </a:t>
            </a:r>
            <a:r>
              <a:rPr lang="en-US" dirty="0" err="1"/>
              <a:t>sirven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pastores</a:t>
            </a:r>
            <a:r>
              <a:rPr lang="en-US" dirty="0"/>
              <a:t> de la </a:t>
            </a:r>
            <a:r>
              <a:rPr lang="en-US" dirty="0" err="1"/>
              <a:t>Iglesia</a:t>
            </a:r>
            <a:r>
              <a:rPr lang="en-US" dirty="0"/>
              <a:t>  del </a:t>
            </a:r>
            <a:r>
              <a:rPr lang="en-US" dirty="0" err="1"/>
              <a:t>Nazareno</a:t>
            </a:r>
            <a:r>
              <a:rPr lang="en-US" dirty="0"/>
              <a:t> Victory Hills </a:t>
            </a:r>
            <a:r>
              <a:rPr lang="en-US" dirty="0" err="1"/>
              <a:t>en</a:t>
            </a:r>
            <a:r>
              <a:rPr lang="en-US" dirty="0"/>
              <a:t> Kansas City, Missouri.</a:t>
            </a:r>
            <a:endParaRPr lang="en-US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lvl="1">
              <a:lnSpc>
                <a:spcPct val="90000"/>
              </a:lnSpc>
              <a:spcAft>
                <a:spcPts val="600"/>
              </a:spcAft>
            </a:pPr>
            <a:endParaRPr lang="en-US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couple of people posing for the camera&#10;&#10;Description automatically generated">
            <a:extLst>
              <a:ext uri="{FF2B5EF4-FFF2-40B4-BE49-F238E27FC236}">
                <a16:creationId xmlns:a16="http://schemas.microsoft.com/office/drawing/2014/main" id="{2703AB36-12EB-487A-BDD1-1150F2857A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94" r="12977" b="-1"/>
          <a:stretch/>
        </p:blipFill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793168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18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F076C4-EC30-41E2-844E-7042D0BD3E39}"/>
              </a:ext>
            </a:extLst>
          </p:cNvPr>
          <p:cNvSpPr txBox="1"/>
          <p:nvPr/>
        </p:nvSpPr>
        <p:spPr>
          <a:xfrm>
            <a:off x="674237" y="914400"/>
            <a:ext cx="3657600" cy="288757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El Pastor John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caminó</a:t>
            </a:r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7 </a:t>
            </a:r>
            <a:r>
              <a:rPr lang="en-US" sz="37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días</a:t>
            </a:r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a </a:t>
            </a:r>
            <a:r>
              <a:rPr lang="en-US" sz="37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Sudán</a:t>
            </a:r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del Sur </a:t>
            </a:r>
            <a:r>
              <a:rPr lang="en-US" sz="37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desde</a:t>
            </a:r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Etiopía</a:t>
            </a:r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para responder al llamado de Dios</a:t>
            </a:r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.</a:t>
            </a:r>
          </a:p>
        </p:txBody>
      </p:sp>
      <p:cxnSp>
        <p:nvCxnSpPr>
          <p:cNvPr id="51" name="Straight Connector 20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472" y="474439"/>
            <a:ext cx="5164628" cy="587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5712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AAECF4-B60D-4639-ADBA-930FB7590536}"/>
              </a:ext>
            </a:extLst>
          </p:cNvPr>
          <p:cNvSpPr txBox="1"/>
          <p:nvPr/>
        </p:nvSpPr>
        <p:spPr>
          <a:xfrm>
            <a:off x="484634" y="914400"/>
            <a:ext cx="4030216" cy="307100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El campo de refugiados </a:t>
            </a:r>
            <a:r>
              <a:rPr lang="en-US" sz="48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48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Sudán</a:t>
            </a:r>
            <a:r>
              <a:rPr lang="en-US" sz="48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del Sur </a:t>
            </a:r>
            <a:r>
              <a:rPr lang="en-US" sz="48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donde</a:t>
            </a:r>
            <a:r>
              <a:rPr lang="en-US" sz="48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el Pastor John </a:t>
            </a:r>
            <a:r>
              <a:rPr lang="en-US" sz="48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empezó</a:t>
            </a:r>
            <a:r>
              <a:rPr lang="en-US" sz="48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su</a:t>
            </a:r>
            <a:r>
              <a:rPr lang="en-US" sz="48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trabajo</a:t>
            </a:r>
            <a:r>
              <a:rPr lang="en-US" sz="48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. </a:t>
            </a:r>
            <a:endParaRPr lang="en-US" sz="4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" descr="Image">
            <a:extLst>
              <a:ext uri="{FF2B5EF4-FFF2-40B4-BE49-F238E27FC236}">
                <a16:creationId xmlns:a16="http://schemas.microsoft.com/office/drawing/2014/main" id="{A3C554D1-8307-40F1-9DF7-5AA94F3B9E5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153822" y="1065503"/>
            <a:ext cx="6553545" cy="473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472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8F74D5-E06D-434A-A265-E1ACFFF265D3}"/>
              </a:ext>
            </a:extLst>
          </p:cNvPr>
          <p:cNvSpPr txBox="1"/>
          <p:nvPr/>
        </p:nvSpPr>
        <p:spPr>
          <a:xfrm>
            <a:off x="674237" y="914400"/>
            <a:ext cx="3657600" cy="288757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“A dónde Dios me ha llamado…” 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Pastor John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544" y="1485943"/>
            <a:ext cx="6550544" cy="4180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3474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E4034783BDF54F9C5B2DF33AF4777C" ma:contentTypeVersion="9" ma:contentTypeDescription="Create a new document." ma:contentTypeScope="" ma:versionID="2ab008b1325a80215e4988c75912b302">
  <xsd:schema xmlns:xsd="http://www.w3.org/2001/XMLSchema" xmlns:xs="http://www.w3.org/2001/XMLSchema" xmlns:p="http://schemas.microsoft.com/office/2006/metadata/properties" xmlns:ns2="e436d7f3-e023-45f8-b080-7af1bd5ba47d" xmlns:ns3="5cbaa713-9567-4e52-9f95-675149ee5bf8" targetNamespace="http://schemas.microsoft.com/office/2006/metadata/properties" ma:root="true" ma:fieldsID="fc2af878125cd93914505ae1b212c841" ns2:_="" ns3:_="">
    <xsd:import namespace="e436d7f3-e023-45f8-b080-7af1bd5ba47d"/>
    <xsd:import namespace="5cbaa713-9567-4e52-9f95-675149ee5b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36d7f3-e023-45f8-b080-7af1bd5ba4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939c0c4-4ac2-4096-b497-3d1fe98f6d1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baa713-9567-4e52-9f95-675149ee5bf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2a514c7-b67d-4550-8211-547c3238e4d1}" ma:internalName="TaxCatchAll" ma:showField="CatchAllData" ma:web="5cbaa713-9567-4e52-9f95-675149ee5b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436d7f3-e023-45f8-b080-7af1bd5ba47d">
      <Terms xmlns="http://schemas.microsoft.com/office/infopath/2007/PartnerControls"/>
    </lcf76f155ced4ddcb4097134ff3c332f>
    <TaxCatchAll xmlns="5cbaa713-9567-4e52-9f95-675149ee5bf8" xsi:nil="true"/>
  </documentManagement>
</p:properties>
</file>

<file path=customXml/itemProps1.xml><?xml version="1.0" encoding="utf-8"?>
<ds:datastoreItem xmlns:ds="http://schemas.openxmlformats.org/officeDocument/2006/customXml" ds:itemID="{7E976C0A-3920-4BC2-B676-8B57F69E2A61}"/>
</file>

<file path=customXml/itemProps2.xml><?xml version="1.0" encoding="utf-8"?>
<ds:datastoreItem xmlns:ds="http://schemas.openxmlformats.org/officeDocument/2006/customXml" ds:itemID="{15B6F2E4-2B0D-457F-9780-5E204DB08F0E}"/>
</file>

<file path=customXml/itemProps3.xml><?xml version="1.0" encoding="utf-8"?>
<ds:datastoreItem xmlns:ds="http://schemas.openxmlformats.org/officeDocument/2006/customXml" ds:itemID="{FBC2B269-1EA9-4D3A-AC2C-44852FF7C673}"/>
</file>

<file path=docProps/app.xml><?xml version="1.0" encoding="utf-8"?>
<Properties xmlns="http://schemas.openxmlformats.org/officeDocument/2006/extended-properties" xmlns:vt="http://schemas.openxmlformats.org/officeDocument/2006/docPropsVTypes">
  <TotalTime>1794</TotalTime>
  <Words>383</Words>
  <Application>Microsoft Office PowerPoint</Application>
  <PresentationFormat>Panorámica</PresentationFormat>
  <Paragraphs>52</Paragraphs>
  <Slides>13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Presentación de PowerPoint</vt:lpstr>
      <vt:lpstr>Sudán del Sur</vt:lpstr>
      <vt:lpstr>Presentación de PowerPoint</vt:lpstr>
      <vt:lpstr>Presentación de PowerPoint</vt:lpstr>
      <vt:lpstr>Friday y Mary Ganda</vt:lpstr>
      <vt:lpstr>Howie y Bev Shute</vt:lpstr>
      <vt:lpstr>Presentación de PowerPoint</vt:lpstr>
      <vt:lpstr>Presentación de PowerPoint</vt:lpstr>
      <vt:lpstr>Presentación de PowerPoint</vt:lpstr>
      <vt:lpstr>Un campo de refugiados Etíopes con el   Pastor John</vt:lpstr>
      <vt:lpstr>Presentación de PowerPoint</vt:lpstr>
      <vt:lpstr>¡La gente necesita amor!</vt:lpstr>
      <vt:lpstr>Ore por Sudán del Sur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Debbie Goodwin</dc:creator>
  <cp:lastModifiedBy>Edita Castro</cp:lastModifiedBy>
  <cp:revision>19</cp:revision>
  <dcterms:created xsi:type="dcterms:W3CDTF">2019-11-18T16:19:06Z</dcterms:created>
  <dcterms:modified xsi:type="dcterms:W3CDTF">2021-09-27T19:50:52Z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0x0101004AE4034783BDF54F9C5B2DF33AF4777C</vt:lpwstr>
  </property>
</Properties>
</file>